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-27384"/>
            <a:ext cx="6912768" cy="691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0794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8640"/>
            <a:ext cx="6368256" cy="6368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9321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76672"/>
            <a:ext cx="6080224" cy="6080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5852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0"/>
            <a:ext cx="6872312" cy="6872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0252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32656"/>
            <a:ext cx="6152232" cy="6152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408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656" y="260648"/>
            <a:ext cx="6224240" cy="6224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54035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0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Аптека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2024-11-26T11:47:58Z</dcterms:created>
  <dcterms:modified xsi:type="dcterms:W3CDTF">2024-11-26T11:52:07Z</dcterms:modified>
</cp:coreProperties>
</file>